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4"/>
  </p:notesMasterIdLst>
  <p:sldIdLst>
    <p:sldId id="2145705536" r:id="rId6"/>
    <p:sldId id="2145705537" r:id="rId7"/>
    <p:sldId id="2145705538" r:id="rId8"/>
    <p:sldId id="2145705540" r:id="rId9"/>
    <p:sldId id="273" r:id="rId10"/>
    <p:sldId id="274" r:id="rId11"/>
    <p:sldId id="259" r:id="rId12"/>
    <p:sldId id="2145705539" r:id="rId13"/>
    <p:sldId id="260" r:id="rId14"/>
    <p:sldId id="261" r:id="rId15"/>
    <p:sldId id="262" r:id="rId16"/>
    <p:sldId id="263" r:id="rId17"/>
    <p:sldId id="264" r:id="rId18"/>
    <p:sldId id="265" r:id="rId19"/>
    <p:sldId id="267" r:id="rId20"/>
    <p:sldId id="269" r:id="rId21"/>
    <p:sldId id="270" r:id="rId22"/>
    <p:sldId id="27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lagen aus Folienmaster" id="{37DD0BBF-DE2A-4C85-9446-26E6F602A986}">
          <p14:sldIdLst>
            <p14:sldId id="2145705536"/>
            <p14:sldId id="2145705537"/>
            <p14:sldId id="2145705538"/>
            <p14:sldId id="2145705540"/>
            <p14:sldId id="273"/>
            <p14:sldId id="274"/>
            <p14:sldId id="259"/>
            <p14:sldId id="214570553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Vorlagen mit Bilder" id="{DE85DD81-738A-41E0-B0CC-25EAB1853F03}">
          <p14:sldIdLst>
            <p14:sldId id="267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B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mann Hauser Judith" userId="fb272366-fd1c-4212-b7c4-58a7beb70302" providerId="ADAL" clId="{105BB6A9-A33C-4070-A803-F401152AA1E3}"/>
    <pc:docChg chg="custSel modSld">
      <pc:chgData name="Steinmann Hauser Judith" userId="fb272366-fd1c-4212-b7c4-58a7beb70302" providerId="ADAL" clId="{105BB6A9-A33C-4070-A803-F401152AA1E3}" dt="2023-01-05T11:35:08.625" v="52" actId="20577"/>
      <pc:docMkLst>
        <pc:docMk/>
      </pc:docMkLst>
      <pc:sldChg chg="modSp mod">
        <pc:chgData name="Steinmann Hauser Judith" userId="fb272366-fd1c-4212-b7c4-58a7beb70302" providerId="ADAL" clId="{105BB6A9-A33C-4070-A803-F401152AA1E3}" dt="2023-01-05T11:35:08.625" v="52" actId="20577"/>
        <pc:sldMkLst>
          <pc:docMk/>
          <pc:sldMk cId="3900966417" sldId="259"/>
        </pc:sldMkLst>
        <pc:spChg chg="mod">
          <ac:chgData name="Steinmann Hauser Judith" userId="fb272366-fd1c-4212-b7c4-58a7beb70302" providerId="ADAL" clId="{105BB6A9-A33C-4070-A803-F401152AA1E3}" dt="2023-01-05T11:35:08.625" v="52" actId="20577"/>
          <ac:spMkLst>
            <pc:docMk/>
            <pc:sldMk cId="3900966417" sldId="259"/>
            <ac:spMk id="3" creationId="{00000000-0000-0000-0000-000000000000}"/>
          </ac:spMkLst>
        </pc:spChg>
      </pc:sldChg>
    </pc:docChg>
  </pc:docChgLst>
  <pc:docChgLst>
    <pc:chgData name="Judith Steinmann" userId="fac72716-baf9-4076-8c86-bca1b4c5d580" providerId="ADAL" clId="{4D98D96B-BCF8-4A5A-BD74-A3D637D73D85}"/>
    <pc:docChg chg="custSel addSld delSld modSld modSection">
      <pc:chgData name="Judith Steinmann" userId="fac72716-baf9-4076-8c86-bca1b4c5d580" providerId="ADAL" clId="{4D98D96B-BCF8-4A5A-BD74-A3D637D73D85}" dt="2023-09-14T11:23:44.793" v="301" actId="2696"/>
      <pc:docMkLst>
        <pc:docMk/>
      </pc:docMkLst>
      <pc:sldChg chg="delSp modSp mod">
        <pc:chgData name="Judith Steinmann" userId="fac72716-baf9-4076-8c86-bca1b4c5d580" providerId="ADAL" clId="{4D98D96B-BCF8-4A5A-BD74-A3D637D73D85}" dt="2023-09-14T11:17:43.764" v="299" actId="21"/>
        <pc:sldMkLst>
          <pc:docMk/>
          <pc:sldMk cId="545059840" sldId="271"/>
        </pc:sldMkLst>
        <pc:spChg chg="del mod">
          <ac:chgData name="Judith Steinmann" userId="fac72716-baf9-4076-8c86-bca1b4c5d580" providerId="ADAL" clId="{4D98D96B-BCF8-4A5A-BD74-A3D637D73D85}" dt="2023-09-14T11:17:43.764" v="299" actId="21"/>
          <ac:spMkLst>
            <pc:docMk/>
            <pc:sldMk cId="545059840" sldId="271"/>
            <ac:spMk id="2" creationId="{00000000-0000-0000-0000-000000000000}"/>
          </ac:spMkLst>
        </pc:spChg>
        <pc:picChg chg="mod">
          <ac:chgData name="Judith Steinmann" userId="fac72716-baf9-4076-8c86-bca1b4c5d580" providerId="ADAL" clId="{4D98D96B-BCF8-4A5A-BD74-A3D637D73D85}" dt="2023-09-14T11:17:28.322" v="297" actId="1076"/>
          <ac:picMkLst>
            <pc:docMk/>
            <pc:sldMk cId="545059840" sldId="271"/>
            <ac:picMk id="21" creationId="{00000000-0000-0000-0000-000000000000}"/>
          </ac:picMkLst>
        </pc:picChg>
      </pc:sldChg>
      <pc:sldChg chg="add del">
        <pc:chgData name="Judith Steinmann" userId="fac72716-baf9-4076-8c86-bca1b4c5d580" providerId="ADAL" clId="{4D98D96B-BCF8-4A5A-BD74-A3D637D73D85}" dt="2023-09-14T11:14:07.272" v="1" actId="2696"/>
        <pc:sldMkLst>
          <pc:docMk/>
          <pc:sldMk cId="1397363633" sldId="2145705540"/>
        </pc:sldMkLst>
      </pc:sldChg>
      <pc:sldChg chg="add del">
        <pc:chgData name="Judith Steinmann" userId="fac72716-baf9-4076-8c86-bca1b4c5d580" providerId="ADAL" clId="{4D98D96B-BCF8-4A5A-BD74-A3D637D73D85}" dt="2023-09-14T11:23:44.793" v="301" actId="2696"/>
        <pc:sldMkLst>
          <pc:docMk/>
          <pc:sldMk cId="1566159413" sldId="2145705540"/>
        </pc:sldMkLst>
      </pc:sldChg>
    </pc:docChg>
  </pc:docChgLst>
  <pc:docChgLst>
    <pc:chgData name="Steinmann Hauser Judith" userId="fb272366-fd1c-4212-b7c4-58a7beb70302" providerId="ADAL" clId="{EDC1E46C-DCCD-4C6F-A89C-7BD9D467BB9A}"/>
    <pc:docChg chg="modSld">
      <pc:chgData name="Steinmann Hauser Judith" userId="fb272366-fd1c-4212-b7c4-58a7beb70302" providerId="ADAL" clId="{EDC1E46C-DCCD-4C6F-A89C-7BD9D467BB9A}" dt="2023-01-05T11:40:37.059" v="0" actId="20577"/>
      <pc:docMkLst>
        <pc:docMk/>
      </pc:docMkLst>
      <pc:sldChg chg="modSp mod">
        <pc:chgData name="Steinmann Hauser Judith" userId="fb272366-fd1c-4212-b7c4-58a7beb70302" providerId="ADAL" clId="{EDC1E46C-DCCD-4C6F-A89C-7BD9D467BB9A}" dt="2023-01-05T11:40:37.059" v="0" actId="20577"/>
        <pc:sldMkLst>
          <pc:docMk/>
          <pc:sldMk cId="3900966417" sldId="259"/>
        </pc:sldMkLst>
        <pc:spChg chg="mod">
          <ac:chgData name="Steinmann Hauser Judith" userId="fb272366-fd1c-4212-b7c4-58a7beb70302" providerId="ADAL" clId="{EDC1E46C-DCCD-4C6F-A89C-7BD9D467BB9A}" dt="2023-01-05T11:40:37.059" v="0" actId="20577"/>
          <ac:spMkLst>
            <pc:docMk/>
            <pc:sldMk cId="3900966417" sldId="259"/>
            <ac:spMk id="3" creationId="{00000000-0000-0000-0000-000000000000}"/>
          </ac:spMkLst>
        </pc:spChg>
      </pc:sldChg>
    </pc:docChg>
  </pc:docChgLst>
  <pc:docChgLst>
    <pc:chgData name="Angelika Acker" userId="da577354-590f-48af-b909-f58a61844890" providerId="ADAL" clId="{BAE938FB-08C7-466C-B94A-17E4FEE39F28}"/>
    <pc:docChg chg="modMainMaster">
      <pc:chgData name="Angelika Acker" userId="da577354-590f-48af-b909-f58a61844890" providerId="ADAL" clId="{BAE938FB-08C7-466C-B94A-17E4FEE39F28}" dt="2022-11-17T07:24:19.537" v="2" actId="1076"/>
      <pc:docMkLst>
        <pc:docMk/>
      </pc:docMkLst>
      <pc:sldMasterChg chg="modSldLayout">
        <pc:chgData name="Angelika Acker" userId="da577354-590f-48af-b909-f58a61844890" providerId="ADAL" clId="{BAE938FB-08C7-466C-B94A-17E4FEE39F28}" dt="2022-11-17T07:24:19.537" v="2" actId="1076"/>
        <pc:sldMasterMkLst>
          <pc:docMk/>
          <pc:sldMasterMk cId="2934200723" sldId="2147483648"/>
        </pc:sldMasterMkLst>
        <pc:sldLayoutChg chg="modSp mod">
          <pc:chgData name="Angelika Acker" userId="da577354-590f-48af-b909-f58a61844890" providerId="ADAL" clId="{BAE938FB-08C7-466C-B94A-17E4FEE39F28}" dt="2022-11-17T07:24:19.537" v="2" actId="1076"/>
          <pc:sldLayoutMkLst>
            <pc:docMk/>
            <pc:sldMasterMk cId="2934200723" sldId="2147483648"/>
            <pc:sldLayoutMk cId="360952389" sldId="2147483665"/>
          </pc:sldLayoutMkLst>
          <pc:picChg chg="mod">
            <ac:chgData name="Angelika Acker" userId="da577354-590f-48af-b909-f58a61844890" providerId="ADAL" clId="{BAE938FB-08C7-466C-B94A-17E4FEE39F28}" dt="2022-11-17T07:24:19.537" v="2" actId="1076"/>
            <ac:picMkLst>
              <pc:docMk/>
              <pc:sldMasterMk cId="2934200723" sldId="2147483648"/>
              <pc:sldLayoutMk cId="360952389" sldId="2147483665"/>
              <ac:picMk id="13" creationId="{00000000-0000-0000-0000-000000000000}"/>
            </ac:picMkLst>
          </pc:picChg>
        </pc:sldLayoutChg>
      </pc:sldMasterChg>
    </pc:docChg>
  </pc:docChgLst>
  <pc:docChgLst>
    <pc:chgData name="Carron-Livers, Martine-GMVD" userId="d6598276-fb01-47de-aa17-32ae9dd9b147" providerId="ADAL" clId="{72D26333-2278-4B48-AE50-9AFD8C8445C8}"/>
    <pc:docChg chg="modSld">
      <pc:chgData name="Carron-Livers, Martine-GMVD" userId="d6598276-fb01-47de-aa17-32ae9dd9b147" providerId="ADAL" clId="{72D26333-2278-4B48-AE50-9AFD8C8445C8}" dt="2022-12-09T12:19:05.697" v="0"/>
      <pc:docMkLst>
        <pc:docMk/>
      </pc:docMkLst>
      <pc:sldChg chg="setBg">
        <pc:chgData name="Carron-Livers, Martine-GMVD" userId="d6598276-fb01-47de-aa17-32ae9dd9b147" providerId="ADAL" clId="{72D26333-2278-4B48-AE50-9AFD8C8445C8}" dt="2022-12-09T12:19:05.697" v="0"/>
        <pc:sldMkLst>
          <pc:docMk/>
          <pc:sldMk cId="796741431" sldId="272"/>
        </pc:sldMkLst>
      </pc:sldChg>
    </pc:docChg>
  </pc:docChgLst>
  <pc:docChgLst>
    <pc:chgData name="Judith Steinmann Hauser" userId="fb272366-fd1c-4212-b7c4-58a7beb70302" providerId="ADAL" clId="{61D4BED3-AC8F-4053-B1BF-2F6479990049}"/>
    <pc:docChg chg="addSld delSld modSection">
      <pc:chgData name="Judith Steinmann Hauser" userId="fb272366-fd1c-4212-b7c4-58a7beb70302" providerId="ADAL" clId="{61D4BED3-AC8F-4053-B1BF-2F6479990049}" dt="2023-09-22T12:09:08.370" v="1" actId="2696"/>
      <pc:docMkLst>
        <pc:docMk/>
      </pc:docMkLst>
      <pc:sldChg chg="del">
        <pc:chgData name="Judith Steinmann Hauser" userId="fb272366-fd1c-4212-b7c4-58a7beb70302" providerId="ADAL" clId="{61D4BED3-AC8F-4053-B1BF-2F6479990049}" dt="2023-09-22T12:09:08.370" v="1" actId="2696"/>
        <pc:sldMkLst>
          <pc:docMk/>
          <pc:sldMk cId="796741431" sldId="272"/>
        </pc:sldMkLst>
      </pc:sldChg>
      <pc:sldChg chg="add">
        <pc:chgData name="Judith Steinmann Hauser" userId="fb272366-fd1c-4212-b7c4-58a7beb70302" providerId="ADAL" clId="{61D4BED3-AC8F-4053-B1BF-2F6479990049}" dt="2023-09-22T12:08:28.442" v="0" actId="2890"/>
        <pc:sldMkLst>
          <pc:docMk/>
          <pc:sldMk cId="866020101" sldId="2145705540"/>
        </pc:sldMkLst>
      </pc:sldChg>
    </pc:docChg>
  </pc:docChgLst>
  <pc:docChgLst>
    <pc:chgData name="Carron-Livers, Martine-MIDUCA" userId="d6598276-fb01-47de-aa17-32ae9dd9b147" providerId="ADAL" clId="{62CEF7A8-442B-1147-A6C0-0512EF274380}"/>
    <pc:docChg chg="custSel modSld">
      <pc:chgData name="Carron-Livers, Martine-MIDUCA" userId="d6598276-fb01-47de-aa17-32ae9dd9b147" providerId="ADAL" clId="{62CEF7A8-442B-1147-A6C0-0512EF274380}" dt="2023-10-27T05:42:15.042" v="2" actId="1076"/>
      <pc:docMkLst>
        <pc:docMk/>
      </pc:docMkLst>
      <pc:sldChg chg="addSp delSp modSp mod">
        <pc:chgData name="Carron-Livers, Martine-MIDUCA" userId="d6598276-fb01-47de-aa17-32ae9dd9b147" providerId="ADAL" clId="{62CEF7A8-442B-1147-A6C0-0512EF274380}" dt="2023-10-27T05:42:15.042" v="2" actId="1076"/>
        <pc:sldMkLst>
          <pc:docMk/>
          <pc:sldMk cId="3185271196" sldId="2145705536"/>
        </pc:sldMkLst>
        <pc:spChg chg="add mod">
          <ac:chgData name="Carron-Livers, Martine-MIDUCA" userId="d6598276-fb01-47de-aa17-32ae9dd9b147" providerId="ADAL" clId="{62CEF7A8-442B-1147-A6C0-0512EF274380}" dt="2023-10-27T05:42:09.324" v="1" actId="478"/>
          <ac:spMkLst>
            <pc:docMk/>
            <pc:sldMk cId="3185271196" sldId="2145705536"/>
            <ac:spMk id="4" creationId="{3A66B1E4-36FD-E976-7A57-727F5E349E5C}"/>
          </ac:spMkLst>
        </pc:spChg>
        <pc:picChg chg="del">
          <ac:chgData name="Carron-Livers, Martine-MIDUCA" userId="d6598276-fb01-47de-aa17-32ae9dd9b147" providerId="ADAL" clId="{62CEF7A8-442B-1147-A6C0-0512EF274380}" dt="2023-10-27T05:42:09.324" v="1" actId="478"/>
          <ac:picMkLst>
            <pc:docMk/>
            <pc:sldMk cId="3185271196" sldId="2145705536"/>
            <ac:picMk id="5" creationId="{93CCAF77-825A-4CAF-A010-677715E215C3}"/>
          </ac:picMkLst>
        </pc:picChg>
        <pc:picChg chg="mod">
          <ac:chgData name="Carron-Livers, Martine-MIDUCA" userId="d6598276-fb01-47de-aa17-32ae9dd9b147" providerId="ADAL" clId="{62CEF7A8-442B-1147-A6C0-0512EF274380}" dt="2023-10-27T05:42:15.042" v="2" actId="1076"/>
          <ac:picMkLst>
            <pc:docMk/>
            <pc:sldMk cId="3185271196" sldId="2145705536"/>
            <ac:picMk id="7" creationId="{A75317F5-D6E9-4FC3-AB35-FF09A97A809E}"/>
          </ac:picMkLst>
        </pc:picChg>
      </pc:sldChg>
    </pc:docChg>
  </pc:docChgLst>
  <pc:docChgLst>
    <pc:chgData name="Schulz, Marina-MIDUCA" userId="3c01098c-0f9a-458b-911c-d1bd3f99856c" providerId="ADAL" clId="{39294B83-E85C-49D1-BDF3-50887866ADBD}"/>
    <pc:docChg chg="addSld modSld modSection">
      <pc:chgData name="Schulz, Marina-MIDUCA" userId="3c01098c-0f9a-458b-911c-d1bd3f99856c" providerId="ADAL" clId="{39294B83-E85C-49D1-BDF3-50887866ADBD}" dt="2023-06-02T09:44:54.731" v="1" actId="14100"/>
      <pc:docMkLst>
        <pc:docMk/>
      </pc:docMkLst>
      <pc:sldChg chg="modSp new mod">
        <pc:chgData name="Schulz, Marina-MIDUCA" userId="3c01098c-0f9a-458b-911c-d1bd3f99856c" providerId="ADAL" clId="{39294B83-E85C-49D1-BDF3-50887866ADBD}" dt="2023-06-02T09:44:54.731" v="1" actId="14100"/>
        <pc:sldMkLst>
          <pc:docMk/>
          <pc:sldMk cId="829550321" sldId="2145705539"/>
        </pc:sldMkLst>
        <pc:spChg chg="mod">
          <ac:chgData name="Schulz, Marina-MIDUCA" userId="3c01098c-0f9a-458b-911c-d1bd3f99856c" providerId="ADAL" clId="{39294B83-E85C-49D1-BDF3-50887866ADBD}" dt="2023-06-02T09:44:54.731" v="1" actId="14100"/>
          <ac:spMkLst>
            <pc:docMk/>
            <pc:sldMk cId="829550321" sldId="2145705539"/>
            <ac:spMk id="4" creationId="{77184054-F497-91D4-12BD-36498A8CAD25}"/>
          </ac:spMkLst>
        </pc:spChg>
      </pc:sldChg>
    </pc:docChg>
  </pc:docChgLst>
  <pc:docChgLst>
    <pc:chgData name="Rebecca Born" userId="76267559-8639-494c-aaf7-f3d8707e3078" providerId="ADAL" clId="{2D730E8F-C76C-4862-8656-2B1E5D0130BA}"/>
    <pc:docChg chg="undo custSel modSld">
      <pc:chgData name="Rebecca Born" userId="76267559-8639-494c-aaf7-f3d8707e3078" providerId="ADAL" clId="{2D730E8F-C76C-4862-8656-2B1E5D0130BA}" dt="2023-08-17T14:24:48.218" v="8" actId="1076"/>
      <pc:docMkLst>
        <pc:docMk/>
      </pc:docMkLst>
      <pc:sldChg chg="addSp delSp mod">
        <pc:chgData name="Rebecca Born" userId="76267559-8639-494c-aaf7-f3d8707e3078" providerId="ADAL" clId="{2D730E8F-C76C-4862-8656-2B1E5D0130BA}" dt="2023-08-17T14:24:09.934" v="2" actId="478"/>
        <pc:sldMkLst>
          <pc:docMk/>
          <pc:sldMk cId="1237015863" sldId="262"/>
        </pc:sldMkLst>
        <pc:picChg chg="add del">
          <ac:chgData name="Rebecca Born" userId="76267559-8639-494c-aaf7-f3d8707e3078" providerId="ADAL" clId="{2D730E8F-C76C-4862-8656-2B1E5D0130BA}" dt="2023-08-17T14:24:09.934" v="2" actId="478"/>
          <ac:picMkLst>
            <pc:docMk/>
            <pc:sldMk cId="1237015863" sldId="262"/>
            <ac:picMk id="9" creationId="{AAEA46D6-90B4-81DB-2AF6-D23E44BE80A4}"/>
          </ac:picMkLst>
        </pc:picChg>
      </pc:sldChg>
      <pc:sldChg chg="modSp mod">
        <pc:chgData name="Rebecca Born" userId="76267559-8639-494c-aaf7-f3d8707e3078" providerId="ADAL" clId="{2D730E8F-C76C-4862-8656-2B1E5D0130BA}" dt="2023-08-17T14:24:48.218" v="8" actId="1076"/>
        <pc:sldMkLst>
          <pc:docMk/>
          <pc:sldMk cId="2855519582" sldId="270"/>
        </pc:sldMkLst>
        <pc:picChg chg="mod">
          <ac:chgData name="Rebecca Born" userId="76267559-8639-494c-aaf7-f3d8707e3078" providerId="ADAL" clId="{2D730E8F-C76C-4862-8656-2B1E5D0130BA}" dt="2023-08-17T14:24:48.218" v="8" actId="1076"/>
          <ac:picMkLst>
            <pc:docMk/>
            <pc:sldMk cId="2855519582" sldId="270"/>
            <ac:picMk id="21" creationId="{00000000-0000-0000-0000-000000000000}"/>
          </ac:picMkLst>
        </pc:picChg>
      </pc:sldChg>
      <pc:sldChg chg="modSp mod">
        <pc:chgData name="Rebecca Born" userId="76267559-8639-494c-aaf7-f3d8707e3078" providerId="ADAL" clId="{2D730E8F-C76C-4862-8656-2B1E5D0130BA}" dt="2023-08-17T14:24:07.859" v="1" actId="27636"/>
        <pc:sldMkLst>
          <pc:docMk/>
          <pc:sldMk cId="829550321" sldId="2145705539"/>
        </pc:sldMkLst>
        <pc:spChg chg="mod">
          <ac:chgData name="Rebecca Born" userId="76267559-8639-494c-aaf7-f3d8707e3078" providerId="ADAL" clId="{2D730E8F-C76C-4862-8656-2B1E5D0130BA}" dt="2023-08-17T14:24:07.859" v="1" actId="27636"/>
          <ac:spMkLst>
            <pc:docMk/>
            <pc:sldMk cId="829550321" sldId="2145705539"/>
            <ac:spMk id="3" creationId="{1904FC56-DD6A-035A-C93F-593A2830AF4A}"/>
          </ac:spMkLst>
        </pc:spChg>
      </pc:sldChg>
    </pc:docChg>
  </pc:docChgLst>
  <pc:docChgLst>
    <pc:chgData name="Zehnder Martina" userId="d3a00d09-40dc-444d-9ac3-5ab3d2cb92a5" providerId="ADAL" clId="{CC7B4E5A-51FF-418E-9646-C02764C949A4}"/>
    <pc:docChg chg="custSel modSld">
      <pc:chgData name="Zehnder Martina" userId="d3a00d09-40dc-444d-9ac3-5ab3d2cb92a5" providerId="ADAL" clId="{CC7B4E5A-51FF-418E-9646-C02764C949A4}" dt="2022-09-08T12:48:37.066" v="1" actId="478"/>
      <pc:docMkLst>
        <pc:docMk/>
      </pc:docMkLst>
      <pc:sldChg chg="addSp delSp modSp mod">
        <pc:chgData name="Zehnder Martina" userId="d3a00d09-40dc-444d-9ac3-5ab3d2cb92a5" providerId="ADAL" clId="{CC7B4E5A-51FF-418E-9646-C02764C949A4}" dt="2022-09-08T12:48:37.066" v="1" actId="478"/>
        <pc:sldMkLst>
          <pc:docMk/>
          <pc:sldMk cId="796741431" sldId="272"/>
        </pc:sldMkLst>
        <pc:spChg chg="del">
          <ac:chgData name="Zehnder Martina" userId="d3a00d09-40dc-444d-9ac3-5ab3d2cb92a5" providerId="ADAL" clId="{CC7B4E5A-51FF-418E-9646-C02764C949A4}" dt="2022-09-08T12:48:37.066" v="1" actId="478"/>
          <ac:spMkLst>
            <pc:docMk/>
            <pc:sldMk cId="796741431" sldId="272"/>
            <ac:spMk id="2" creationId="{00000000-0000-0000-0000-000000000000}"/>
          </ac:spMkLst>
        </pc:spChg>
        <pc:spChg chg="del">
          <ac:chgData name="Zehnder Martina" userId="d3a00d09-40dc-444d-9ac3-5ab3d2cb92a5" providerId="ADAL" clId="{CC7B4E5A-51FF-418E-9646-C02764C949A4}" dt="2022-09-08T12:48:33.852" v="0" actId="478"/>
          <ac:spMkLst>
            <pc:docMk/>
            <pc:sldMk cId="796741431" sldId="272"/>
            <ac:spMk id="3" creationId="{00000000-0000-0000-0000-000000000000}"/>
          </ac:spMkLst>
        </pc:spChg>
        <pc:spChg chg="add mod">
          <ac:chgData name="Zehnder Martina" userId="d3a00d09-40dc-444d-9ac3-5ab3d2cb92a5" providerId="ADAL" clId="{CC7B4E5A-51FF-418E-9646-C02764C949A4}" dt="2022-09-08T12:48:33.852" v="0" actId="478"/>
          <ac:spMkLst>
            <pc:docMk/>
            <pc:sldMk cId="796741431" sldId="272"/>
            <ac:spMk id="5" creationId="{B0DFA94C-8C63-457C-A3CE-0AD330948606}"/>
          </ac:spMkLst>
        </pc:spChg>
        <pc:spChg chg="add mod">
          <ac:chgData name="Zehnder Martina" userId="d3a00d09-40dc-444d-9ac3-5ab3d2cb92a5" providerId="ADAL" clId="{CC7B4E5A-51FF-418E-9646-C02764C949A4}" dt="2022-09-08T12:48:37.066" v="1" actId="478"/>
          <ac:spMkLst>
            <pc:docMk/>
            <pc:sldMk cId="796741431" sldId="272"/>
            <ac:spMk id="7" creationId="{7ADDC0DC-8731-4365-8EDC-61E4F2518DF7}"/>
          </ac:spMkLst>
        </pc:spChg>
      </pc:sldChg>
    </pc:docChg>
  </pc:docChgLst>
  <pc:docChgLst>
    <pc:chgData name="Zehnder Martina" userId="d3a00d09-40dc-444d-9ac3-5ab3d2cb92a5" providerId="ADAL" clId="{9B284ECB-BD66-4884-83A7-BA56A53142DD}"/>
    <pc:docChg chg="undo custSel modSld modNotesMaster">
      <pc:chgData name="Zehnder Martina" userId="d3a00d09-40dc-444d-9ac3-5ab3d2cb92a5" providerId="ADAL" clId="{9B284ECB-BD66-4884-83A7-BA56A53142DD}" dt="2022-09-08T10:05:22.393" v="149"/>
      <pc:docMkLst>
        <pc:docMk/>
      </pc:docMkLst>
      <pc:sldChg chg="modSp mod">
        <pc:chgData name="Zehnder Martina" userId="d3a00d09-40dc-444d-9ac3-5ab3d2cb92a5" providerId="ADAL" clId="{9B284ECB-BD66-4884-83A7-BA56A53142DD}" dt="2022-09-08T10:05:22.393" v="149"/>
        <pc:sldMkLst>
          <pc:docMk/>
          <pc:sldMk cId="796741431" sldId="272"/>
        </pc:sldMkLst>
        <pc:spChg chg="mod">
          <ac:chgData name="Zehnder Martina" userId="d3a00d09-40dc-444d-9ac3-5ab3d2cb92a5" providerId="ADAL" clId="{9B284ECB-BD66-4884-83A7-BA56A53142DD}" dt="2022-09-08T10:05:22.393" v="149"/>
          <ac:spMkLst>
            <pc:docMk/>
            <pc:sldMk cId="796741431" sldId="272"/>
            <ac:spMk id="2" creationId="{00000000-0000-0000-0000-000000000000}"/>
          </ac:spMkLst>
        </pc:spChg>
        <pc:spChg chg="mod">
          <ac:chgData name="Zehnder Martina" userId="d3a00d09-40dc-444d-9ac3-5ab3d2cb92a5" providerId="ADAL" clId="{9B284ECB-BD66-4884-83A7-BA56A53142DD}" dt="2022-09-08T10:03:04.984" v="36" actId="20577"/>
          <ac:spMkLst>
            <pc:docMk/>
            <pc:sldMk cId="796741431" sldId="272"/>
            <ac:spMk id="3" creationId="{00000000-0000-0000-0000-000000000000}"/>
          </ac:spMkLst>
        </pc:spChg>
      </pc:sldChg>
    </pc:docChg>
  </pc:docChgLst>
  <pc:docChgLst>
    <pc:chgData name="Luyken, Monika-MIDUCA" userId="d70ab840-3ac5-42b7-a250-58596884033e" providerId="ADAL" clId="{34D59A91-B062-48E1-9762-0E572F30E3A7}"/>
    <pc:docChg chg="modSld">
      <pc:chgData name="Luyken, Monika-MIDUCA" userId="d70ab840-3ac5-42b7-a250-58596884033e" providerId="ADAL" clId="{34D59A91-B062-48E1-9762-0E572F30E3A7}" dt="2024-01-15T13:50:38.335" v="8" actId="20577"/>
      <pc:docMkLst>
        <pc:docMk/>
      </pc:docMkLst>
      <pc:sldChg chg="modSp mod">
        <pc:chgData name="Luyken, Monika-MIDUCA" userId="d70ab840-3ac5-42b7-a250-58596884033e" providerId="ADAL" clId="{34D59A91-B062-48E1-9762-0E572F30E3A7}" dt="2024-01-15T13:50:38.335" v="8" actId="20577"/>
        <pc:sldMkLst>
          <pc:docMk/>
          <pc:sldMk cId="4056338486" sldId="264"/>
        </pc:sldMkLst>
        <pc:spChg chg="mod">
          <ac:chgData name="Luyken, Monika-MIDUCA" userId="d70ab840-3ac5-42b7-a250-58596884033e" providerId="ADAL" clId="{34D59A91-B062-48E1-9762-0E572F30E3A7}" dt="2024-01-15T13:50:38.335" v="8" actId="20577"/>
          <ac:spMkLst>
            <pc:docMk/>
            <pc:sldMk cId="4056338486" sldId="264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76F76-3D0F-4E42-B0E1-874B6B7C8363}" type="datetimeFigureOut">
              <a:rPr lang="de-CH" smtClean="0"/>
              <a:t>15.01.2024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67387-B504-4228-97B5-4355EBF48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956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67387-B504-4228-97B5-4355EBF48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054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67387-B504-4228-97B5-4355EBF48B9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07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67387-B504-4228-97B5-4355EBF48B9B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214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67387-B504-4228-97B5-4355EBF48B9B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0239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67387-B504-4228-97B5-4355EBF48B9B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844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6985" y="3579623"/>
            <a:ext cx="7438030" cy="1699196"/>
          </a:xfrm>
        </p:spPr>
        <p:txBody>
          <a:bodyPr>
            <a:normAutofit/>
          </a:bodyPr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hinzufügen</a:t>
            </a:r>
            <a:endParaRPr lang="de-CH"/>
          </a:p>
        </p:txBody>
      </p:sp>
      <p:sp>
        <p:nvSpPr>
          <p:cNvPr id="9" name="Datumsplatzhalter 3"/>
          <p:cNvSpPr txBox="1">
            <a:spLocks/>
          </p:cNvSpPr>
          <p:nvPr userDrawn="1"/>
        </p:nvSpPr>
        <p:spPr>
          <a:xfrm>
            <a:off x="450376" y="6068111"/>
            <a:ext cx="13374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444C79-0027-49A8-8E5C-7678B0DB8D2B}" type="datetimeFigureOut">
              <a:rPr lang="de-CH" sz="1600" smtClean="0">
                <a:latin typeface="Franklin Gothic Book" panose="020B0503020102020204" pitchFamily="34" charset="0"/>
              </a:rPr>
              <a:pPr algn="ctr"/>
              <a:t>15.01.2024</a:t>
            </a:fld>
            <a:endParaRPr lang="de-CH">
              <a:latin typeface="Franklin Gothic Book" panose="020B0503020102020204" pitchFamily="34" charset="0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1787856" y="1487605"/>
            <a:ext cx="8952931" cy="2131541"/>
          </a:xfrm>
        </p:spPr>
        <p:txBody>
          <a:bodyPr anchor="b">
            <a:normAutofit/>
          </a:bodyPr>
          <a:lstStyle>
            <a:lvl1pPr marL="0" indent="0" algn="ctr">
              <a:defRPr sz="8800" b="0" kern="0" spc="0" baseline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de-DE"/>
              <a:t>Titel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347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schwarze Schrä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6728" y="1400175"/>
            <a:ext cx="4681183" cy="592991"/>
          </a:xfrm>
        </p:spPr>
        <p:txBody>
          <a:bodyPr/>
          <a:lstStyle>
            <a:lvl1pPr>
              <a:defRPr b="1" kern="0" spc="0"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6729" y="3013240"/>
            <a:ext cx="4681182" cy="2323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4846-C3A3-42C4-A645-C7EE27639A9C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solidFill>
                  <a:schemeClr val="bg1"/>
                </a:solidFill>
                <a:latin typeface="Franklin Gothic Book" panose="020B0503020102020204" pitchFamily="34" charset="0"/>
              </a:rPr>
              <a:pPr/>
              <a:t>‹Nr.›</a:t>
            </a:fld>
            <a:endParaRPr lang="de-CH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8565185" y="1334720"/>
            <a:ext cx="2898534" cy="2907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CH"/>
          </a:p>
        </p:txBody>
      </p: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"/>
          <p:cNvSpPr>
            <a:spLocks noGrp="1"/>
          </p:cNvSpPr>
          <p:nvPr>
            <p:ph type="body" sz="quarter" idx="18" hasCustomPrompt="1"/>
          </p:nvPr>
        </p:nvSpPr>
        <p:spPr>
          <a:xfrm>
            <a:off x="436727" y="2100355"/>
            <a:ext cx="4681184" cy="44213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400">
                <a:solidFill>
                  <a:schemeClr val="tx1"/>
                </a:solidFill>
              </a:rPr>
              <a:t>Untertitel hinzufügen</a:t>
            </a:r>
            <a:endParaRPr lang="de-CH" sz="2400">
              <a:solidFill>
                <a:schemeClr val="tx1"/>
              </a:solidFill>
            </a:endParaRPr>
          </a:p>
          <a:p>
            <a:pPr lvl="0"/>
            <a:endParaRPr lang="de-CH"/>
          </a:p>
        </p:txBody>
      </p: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  <p:cxnSp>
        <p:nvCxnSpPr>
          <p:cNvPr id="20" name="Gerader Verbinder 19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ildplatzhalter 15"/>
          <p:cNvSpPr>
            <a:spLocks noGrp="1"/>
          </p:cNvSpPr>
          <p:nvPr>
            <p:ph type="pic" sz="quarter" idx="22"/>
          </p:nvPr>
        </p:nvSpPr>
        <p:spPr>
          <a:xfrm>
            <a:off x="6754045" y="3193755"/>
            <a:ext cx="2898534" cy="2907400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de-CH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23" hasCustomPrompt="1"/>
          </p:nvPr>
        </p:nvSpPr>
        <p:spPr>
          <a:xfrm>
            <a:off x="8824506" y="3486150"/>
            <a:ext cx="2384426" cy="2247900"/>
          </a:xfrm>
          <a:prstGeom prst="ellipse">
            <a:avLst/>
          </a:prstGeom>
          <a:solidFill>
            <a:srgbClr val="00B1BF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/>
              <a:t>% einfügen</a:t>
            </a:r>
          </a:p>
        </p:txBody>
      </p:sp>
    </p:spTree>
    <p:extLst>
      <p:ext uri="{BB962C8B-B14F-4D97-AF65-F5344CB8AC3E}">
        <p14:creationId xmlns:p14="http://schemas.microsoft.com/office/powerpoint/2010/main" val="222070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vollflächigem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 hasCustomPrompt="1"/>
          </p:nvPr>
        </p:nvSpPr>
        <p:spPr>
          <a:xfrm>
            <a:off x="4848225" y="-9526"/>
            <a:ext cx="9086850" cy="6867526"/>
          </a:xfrm>
          <a:prstGeom prst="trapezoid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Hier kann vollflächig </a:t>
            </a:r>
          </a:p>
          <a:p>
            <a:r>
              <a:rPr lang="de-CH"/>
              <a:t>ein Bild eingefügt werden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49" y="0"/>
            <a:ext cx="12191998" cy="68579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6729" y="1400176"/>
            <a:ext cx="3771899" cy="590550"/>
          </a:xfrm>
        </p:spPr>
        <p:txBody>
          <a:bodyPr/>
          <a:lstStyle>
            <a:lvl1pPr>
              <a:defRPr b="0" kern="0" spc="0" baseline="0">
                <a:solidFill>
                  <a:srgbClr val="00B1BF"/>
                </a:solidFill>
              </a:defRPr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5586" y="2299750"/>
            <a:ext cx="2888640" cy="3300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latin typeface="Franklin Gothic Book" panose="020B0503020102020204" pitchFamily="34" charset="0"/>
              </a:rPr>
              <a:pPr/>
              <a:t>‹Nr.›</a:t>
            </a:fld>
            <a:endParaRPr lang="de-CH">
              <a:latin typeface="Franklin Gothic Book" panose="020B0503020102020204" pitchFamily="34" charset="0"/>
            </a:endParaRPr>
          </a:p>
        </p:txBody>
      </p: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/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D0335-4EAB-436D-8264-34F6113A159E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cxnSp>
        <p:nvCxnSpPr>
          <p:cNvPr id="10" name="Gerader Verbinder 9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81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vollflächigem Bild rechts_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002251" y="-9526"/>
            <a:ext cx="7189747" cy="6867523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Hier kann vollflächig </a:t>
            </a:r>
          </a:p>
          <a:p>
            <a:r>
              <a:rPr lang="de-CH"/>
              <a:t>ein Bild eingefügt werden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456-E2B6-4475-B935-B0F2431EBD08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latin typeface="Franklin Gothic Book" panose="020B0503020102020204" pitchFamily="34" charset="0"/>
              </a:rPr>
              <a:pPr/>
              <a:t>‹Nr.›</a:t>
            </a:fld>
            <a:endParaRPr lang="de-CH">
              <a:latin typeface="Franklin Gothic Book" panose="020B0503020102020204" pitchFamily="34" charset="0"/>
            </a:endParaRPr>
          </a:p>
        </p:txBody>
      </p:sp>
      <p:cxnSp>
        <p:nvCxnSpPr>
          <p:cNvPr id="9" name="Gerader Verbinder 8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/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436728" y="1400175"/>
            <a:ext cx="4681183" cy="592991"/>
          </a:xfrm>
        </p:spPr>
        <p:txBody>
          <a:bodyPr/>
          <a:lstStyle>
            <a:lvl1pPr>
              <a:defRPr b="1" kern="0" spc="0"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26" name="Inhaltsplatzhalter 2"/>
          <p:cNvSpPr>
            <a:spLocks noGrp="1"/>
          </p:cNvSpPr>
          <p:nvPr>
            <p:ph idx="1" hasCustomPrompt="1"/>
          </p:nvPr>
        </p:nvSpPr>
        <p:spPr>
          <a:xfrm>
            <a:off x="436729" y="3013240"/>
            <a:ext cx="4681182" cy="2323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27" name="Untertitel"/>
          <p:cNvSpPr>
            <a:spLocks noGrp="1"/>
          </p:cNvSpPr>
          <p:nvPr>
            <p:ph type="body" sz="quarter" idx="18" hasCustomPrompt="1"/>
          </p:nvPr>
        </p:nvSpPr>
        <p:spPr>
          <a:xfrm>
            <a:off x="436727" y="2100355"/>
            <a:ext cx="4681184" cy="44213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400">
                <a:solidFill>
                  <a:schemeClr val="tx1"/>
                </a:solidFill>
              </a:rPr>
              <a:t>Untertitel hinzufügen</a:t>
            </a:r>
            <a:endParaRPr lang="de-CH" sz="2400">
              <a:solidFill>
                <a:schemeClr val="tx1"/>
              </a:solidFill>
            </a:endParaRPr>
          </a:p>
          <a:p>
            <a:pPr lvl="0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4904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vollflächigem Bild links_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353439" cy="6858000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 algn="l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endParaRPr lang="de-CH"/>
          </a:p>
          <a:p>
            <a:endParaRPr lang="de-CH"/>
          </a:p>
          <a:p>
            <a:endParaRPr lang="de-CH"/>
          </a:p>
          <a:p>
            <a:r>
              <a:rPr lang="de-CH"/>
              <a:t>Hier kann vollflächig</a:t>
            </a:r>
          </a:p>
          <a:p>
            <a:r>
              <a:rPr lang="de-CH"/>
              <a:t>ein Bild eingefügt</a:t>
            </a:r>
          </a:p>
          <a:p>
            <a:r>
              <a:rPr lang="de-CH"/>
              <a:t>werden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9" y="2"/>
            <a:ext cx="12191998" cy="68579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750" y="1680805"/>
            <a:ext cx="4748117" cy="592991"/>
          </a:xfrm>
        </p:spPr>
        <p:txBody>
          <a:bodyPr/>
          <a:lstStyle>
            <a:lvl1pPr>
              <a:defRPr b="1" kern="0" spc="0"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34217" y="3189180"/>
            <a:ext cx="4681182" cy="23230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8580-FBC4-4212-AF54-4C544DE55740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b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‹Nr.›</a:t>
            </a:fld>
            <a:endParaRPr lang="de-CH" b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  <p:cxnSp>
        <p:nvCxnSpPr>
          <p:cNvPr id="20" name="Gerader Verbinder 19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13"/>
          <p:cNvSpPr>
            <a:spLocks noGrp="1"/>
          </p:cNvSpPr>
          <p:nvPr>
            <p:ph sz="quarter" idx="22" hasCustomPrompt="1"/>
          </p:nvPr>
        </p:nvSpPr>
        <p:spPr>
          <a:xfrm>
            <a:off x="6000750" y="2262062"/>
            <a:ext cx="4748117" cy="4421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de-CH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51136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vollflächigem Bild links_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181851" cy="6858000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542925" indent="0" algn="l">
              <a:buNone/>
              <a:defRPr sz="4000" baseline="0">
                <a:solidFill>
                  <a:schemeClr val="bg1"/>
                </a:solidFill>
              </a:defRPr>
            </a:lvl1pPr>
          </a:lstStyle>
          <a:p>
            <a:endParaRPr lang="de-CH"/>
          </a:p>
          <a:p>
            <a:endParaRPr lang="de-CH"/>
          </a:p>
          <a:p>
            <a:endParaRPr lang="de-CH"/>
          </a:p>
          <a:p>
            <a:r>
              <a:rPr lang="de-CH"/>
              <a:t>Hier kann vollflächig</a:t>
            </a:r>
          </a:p>
          <a:p>
            <a:r>
              <a:rPr lang="de-CH"/>
              <a:t>ein Bild eingefügt</a:t>
            </a:r>
          </a:p>
          <a:p>
            <a:r>
              <a:rPr lang="de-CH"/>
              <a:t>werden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8" y="2"/>
            <a:ext cx="12191996" cy="68579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305675" y="1680805"/>
            <a:ext cx="4419600" cy="592991"/>
          </a:xfrm>
        </p:spPr>
        <p:txBody>
          <a:bodyPr/>
          <a:lstStyle>
            <a:lvl1pPr>
              <a:defRPr b="1" kern="0" spc="0"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7305675" y="3189180"/>
            <a:ext cx="4419600" cy="23230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E8D7-B967-46B1-A6C6-61E10EA7A4F1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b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‹Nr.›</a:t>
            </a:fld>
            <a:endParaRPr lang="de-CH" b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  <p:cxnSp>
        <p:nvCxnSpPr>
          <p:cNvPr id="20" name="Gerader Verbinder 19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13"/>
          <p:cNvSpPr>
            <a:spLocks noGrp="1"/>
          </p:cNvSpPr>
          <p:nvPr>
            <p:ph sz="quarter" idx="22" hasCustomPrompt="1"/>
          </p:nvPr>
        </p:nvSpPr>
        <p:spPr>
          <a:xfrm>
            <a:off x="7310567" y="2257205"/>
            <a:ext cx="4414707" cy="4421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de-CH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50974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80D3-A2A2-4579-BB3B-A20AA26B5E8E}" type="datetime1">
              <a:rPr lang="de-CH" smtClean="0"/>
              <a:t>15.01.2024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6649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1999" cy="6857998"/>
          </a:xfrm>
        </p:spPr>
        <p:txBody>
          <a:bodyPr/>
          <a:lstStyle/>
          <a:p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6729" y="1400176"/>
            <a:ext cx="3771899" cy="590550"/>
          </a:xfrm>
        </p:spPr>
        <p:txBody>
          <a:bodyPr/>
          <a:lstStyle>
            <a:lvl1pPr>
              <a:defRPr b="0" kern="0" spc="0" baseline="0">
                <a:solidFill>
                  <a:srgbClr val="00B1BF"/>
                </a:solidFill>
              </a:defRPr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5586" y="2299750"/>
            <a:ext cx="2888640" cy="3300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DE41-B7C4-479E-ADE4-69A381281BEE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latin typeface="Franklin Gothic Book" panose="020B0503020102020204" pitchFamily="34" charset="0"/>
              </a:rPr>
              <a:pPr/>
              <a:t>‹Nr.›</a:t>
            </a:fld>
            <a:endParaRPr lang="de-CH">
              <a:latin typeface="Franklin Gothic Book" panose="020B0503020102020204" pitchFamily="34" charset="0"/>
            </a:endParaRPr>
          </a:p>
        </p:txBody>
      </p:sp>
      <p:cxnSp>
        <p:nvCxnSpPr>
          <p:cNvPr id="9" name="Gerader Verbinder 8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/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5102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6BD48-6286-464C-B167-41CA023AA18C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4155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ED93-ACA1-4CF9-9288-7737F0C04EF4}" type="datetime1">
              <a:rPr lang="de-CH" smtClean="0"/>
              <a:t>15.01.2024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584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7C09-65FD-4B68-B659-10D1B7D2B69A}" type="datetime1">
              <a:rPr lang="de-CH" smtClean="0"/>
              <a:t>15.01.2024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9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87856" y="1487605"/>
            <a:ext cx="8952931" cy="2131541"/>
          </a:xfrm>
        </p:spPr>
        <p:txBody>
          <a:bodyPr anchor="b">
            <a:normAutofit/>
          </a:bodyPr>
          <a:lstStyle>
            <a:lvl1pPr marL="0" indent="0" algn="ctr">
              <a:defRPr sz="8800" b="0" kern="0" spc="0" baseline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9" name="Datumsplatzhalter 3"/>
          <p:cNvSpPr txBox="1">
            <a:spLocks/>
          </p:cNvSpPr>
          <p:nvPr userDrawn="1"/>
        </p:nvSpPr>
        <p:spPr>
          <a:xfrm>
            <a:off x="450376" y="6068111"/>
            <a:ext cx="13374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444C79-0027-49A8-8E5C-7678B0DB8D2B}" type="datetimeFigureOut">
              <a:rPr lang="de-CH" sz="1600" smtClean="0">
                <a:latin typeface="Franklin Gothic Book" panose="020B0503020102020204" pitchFamily="34" charset="0"/>
              </a:rPr>
              <a:pPr algn="ctr"/>
              <a:t>15.01.2024</a:t>
            </a:fld>
            <a:endParaRPr lang="de-CH">
              <a:latin typeface="Franklin Gothic Book" panose="020B0503020102020204" pitchFamily="34" charset="0"/>
            </a:endParaRPr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6985" y="3579623"/>
            <a:ext cx="7438030" cy="1699196"/>
          </a:xfrm>
        </p:spPr>
        <p:txBody>
          <a:bodyPr>
            <a:normAutofit/>
          </a:bodyPr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1509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66C2-A7EE-41E4-B5D8-58791AD3E062}" type="datetime1">
              <a:rPr lang="de-CH" smtClean="0"/>
              <a:t>15.01.2024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6093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6DC4-F4BB-4477-97B4-DEF4F084EB5F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1564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C636-F61B-4E83-AD93-FB54FE40163D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6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0303-026E-4B15-9BFB-A2F36024BE9D}" type="datetime1">
              <a:rPr lang="de-CH" smtClean="0"/>
              <a:t>15.01.2024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6597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D833-1C85-4919-9516-5B099168A493}" type="datetime1">
              <a:rPr lang="de-CH" smtClean="0"/>
              <a:t>15.01.2024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2071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838200" y="2250647"/>
            <a:ext cx="10515600" cy="392631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989935"/>
            <a:ext cx="10462204" cy="1022586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/>
              <a:t>Titelmasterformat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347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6985" y="3579623"/>
            <a:ext cx="7438030" cy="1699196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hinzufügen</a:t>
            </a:r>
            <a:endParaRPr lang="de-CH"/>
          </a:p>
        </p:txBody>
      </p:sp>
      <p:sp>
        <p:nvSpPr>
          <p:cNvPr id="9" name="Datumsplatzhalter 3"/>
          <p:cNvSpPr txBox="1">
            <a:spLocks/>
          </p:cNvSpPr>
          <p:nvPr userDrawn="1"/>
        </p:nvSpPr>
        <p:spPr>
          <a:xfrm>
            <a:off x="450376" y="6068111"/>
            <a:ext cx="13374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444C79-0027-49A8-8E5C-7678B0DB8D2B}" type="datetimeFigureOut">
              <a:rPr lang="de-CH" sz="1600" smtClean="0">
                <a:solidFill>
                  <a:schemeClr val="bg1"/>
                </a:solidFill>
                <a:latin typeface="Franklin Gothic Book" panose="020B0503020102020204" pitchFamily="34" charset="0"/>
              </a:rPr>
              <a:pPr algn="ctr"/>
              <a:t>15.01.2024</a:t>
            </a:fld>
            <a:endParaRPr lang="de-CH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1787856" y="1487605"/>
            <a:ext cx="8952931" cy="2131541"/>
          </a:xfrm>
        </p:spPr>
        <p:txBody>
          <a:bodyPr anchor="b">
            <a:normAutofit/>
          </a:bodyPr>
          <a:lstStyle>
            <a:lvl1pPr marL="0" indent="0" algn="ctr">
              <a:defRPr sz="8800" b="0" kern="0" spc="0" baseline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de-DE"/>
              <a:t>Titel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467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Inhalt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6728" y="1400175"/>
            <a:ext cx="4681183" cy="592991"/>
          </a:xfrm>
        </p:spPr>
        <p:txBody>
          <a:bodyPr/>
          <a:lstStyle>
            <a:lvl1pPr>
              <a:defRPr b="1" kern="0" spc="0"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6729" y="3013240"/>
            <a:ext cx="4681182" cy="2323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B05-82A3-44B2-A252-4FA333D8DF69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latin typeface="Franklin Gothic Book" panose="020B0503020102020204" pitchFamily="34" charset="0"/>
              </a:rPr>
              <a:pPr/>
              <a:t>‹Nr.›</a:t>
            </a:fld>
            <a:endParaRPr lang="de-CH">
              <a:latin typeface="Franklin Gothic Book" panose="020B0503020102020204" pitchFamily="34" charset="0"/>
            </a:endParaRPr>
          </a:p>
        </p:txBody>
      </p:sp>
      <p:cxnSp>
        <p:nvCxnSpPr>
          <p:cNvPr id="9" name="Gerader Verbinder 8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5910263" y="1514475"/>
            <a:ext cx="2770187" cy="3821113"/>
          </a:xfrm>
        </p:spPr>
        <p:txBody>
          <a:bodyPr/>
          <a:lstStyle/>
          <a:p>
            <a:endParaRPr lang="de-CH"/>
          </a:p>
        </p:txBody>
      </p:sp>
      <p:sp>
        <p:nvSpPr>
          <p:cNvPr id="17" name="Bildplatzhalter 15"/>
          <p:cNvSpPr>
            <a:spLocks noGrp="1"/>
          </p:cNvSpPr>
          <p:nvPr>
            <p:ph type="pic" sz="quarter" idx="14"/>
          </p:nvPr>
        </p:nvSpPr>
        <p:spPr>
          <a:xfrm>
            <a:off x="8862421" y="1514475"/>
            <a:ext cx="2770187" cy="3821113"/>
          </a:xfrm>
        </p:spPr>
        <p:txBody>
          <a:bodyPr/>
          <a:lstStyle/>
          <a:p>
            <a:endParaRPr lang="de-CH"/>
          </a:p>
        </p:txBody>
      </p: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"/>
          <p:cNvSpPr>
            <a:spLocks noGrp="1"/>
          </p:cNvSpPr>
          <p:nvPr>
            <p:ph type="body" sz="quarter" idx="18" hasCustomPrompt="1"/>
          </p:nvPr>
        </p:nvSpPr>
        <p:spPr>
          <a:xfrm>
            <a:off x="436727" y="2100355"/>
            <a:ext cx="4681184" cy="44213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400">
                <a:solidFill>
                  <a:schemeClr val="tx1"/>
                </a:solidFill>
              </a:rPr>
              <a:t>Untertitel hinzufügen</a:t>
            </a:r>
            <a:endParaRPr lang="de-CH" sz="2400">
              <a:solidFill>
                <a:schemeClr val="tx1"/>
              </a:solidFill>
            </a:endParaRPr>
          </a:p>
          <a:p>
            <a:pPr lvl="0"/>
            <a:endParaRPr lang="de-CH"/>
          </a:p>
        </p:txBody>
      </p: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/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535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Inhal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6728" y="1400175"/>
            <a:ext cx="4681183" cy="592991"/>
          </a:xfrm>
        </p:spPr>
        <p:txBody>
          <a:bodyPr/>
          <a:lstStyle>
            <a:lvl1pPr>
              <a:defRPr b="0" kern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6729" y="3013240"/>
            <a:ext cx="4681182" cy="2323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5731-51C8-4C19-825D-81A3751380C2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latin typeface="Franklin Gothic Book" panose="020B0503020102020204" pitchFamily="34" charset="0"/>
              </a:rPr>
              <a:pPr/>
              <a:t>‹Nr.›</a:t>
            </a:fld>
            <a:endParaRPr lang="de-CH">
              <a:latin typeface="Franklin Gothic Book" panose="020B0503020102020204" pitchFamily="34" charset="0"/>
            </a:endParaRPr>
          </a:p>
        </p:txBody>
      </p:sp>
      <p:cxnSp>
        <p:nvCxnSpPr>
          <p:cNvPr id="9" name="Gerader Verbinder 8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5910263" y="1400175"/>
            <a:ext cx="6021770" cy="3936100"/>
          </a:xfrm>
        </p:spPr>
        <p:txBody>
          <a:bodyPr/>
          <a:lstStyle/>
          <a:p>
            <a:endParaRPr lang="de-CH"/>
          </a:p>
        </p:txBody>
      </p: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/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22" hasCustomPrompt="1"/>
          </p:nvPr>
        </p:nvSpPr>
        <p:spPr>
          <a:xfrm>
            <a:off x="435585" y="2100354"/>
            <a:ext cx="4692821" cy="4421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de-CH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9214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/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5426" y="989935"/>
            <a:ext cx="9401174" cy="4629815"/>
          </a:xfrm>
        </p:spPr>
        <p:txBody>
          <a:bodyPr>
            <a:normAutofit/>
          </a:bodyPr>
          <a:lstStyle>
            <a:lvl1pPr algn="ctr">
              <a:defRPr sz="8800" b="0" kern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«Hier könnte ein Zitat stehen»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E292E9-FB12-42FF-8E86-3ACB293C4792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C1F81-C6A6-4A1F-8327-438FE697CE93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solidFill>
                  <a:schemeClr val="bg1"/>
                </a:solidFill>
                <a:latin typeface="Franklin Gothic Book" panose="020B0503020102020204" pitchFamily="34" charset="0"/>
              </a:rPr>
              <a:pPr/>
              <a:t>‹Nr.›</a:t>
            </a:fld>
            <a:endParaRPr lang="de-CH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9" name="Gerader Verbinder 8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bg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471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laue Schräge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6729" y="1400176"/>
            <a:ext cx="3771899" cy="590550"/>
          </a:xfrm>
        </p:spPr>
        <p:txBody>
          <a:bodyPr/>
          <a:lstStyle>
            <a:lvl1pPr>
              <a:defRPr b="0" kern="0" spc="0" baseline="0">
                <a:solidFill>
                  <a:srgbClr val="00B1BF"/>
                </a:solidFill>
              </a:defRPr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5586" y="2299750"/>
            <a:ext cx="2888640" cy="3300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A03B-1011-4945-A466-FE0629EC7C1D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latin typeface="Franklin Gothic Book" panose="020B0503020102020204" pitchFamily="34" charset="0"/>
              </a:rPr>
              <a:pPr/>
              <a:t>‹Nr.›</a:t>
            </a:fld>
            <a:endParaRPr lang="de-CH">
              <a:latin typeface="Franklin Gothic Book" panose="020B0503020102020204" pitchFamily="34" charset="0"/>
            </a:endParaRPr>
          </a:p>
        </p:txBody>
      </p:sp>
      <p:cxnSp>
        <p:nvCxnSpPr>
          <p:cNvPr id="9" name="Gerader Verbinder 8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3759811" y="2119407"/>
            <a:ext cx="4219019" cy="3671793"/>
          </a:xfrm>
        </p:spPr>
        <p:txBody>
          <a:bodyPr/>
          <a:lstStyle/>
          <a:p>
            <a:endParaRPr lang="de-CH"/>
          </a:p>
        </p:txBody>
      </p: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/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23" hasCustomPrompt="1"/>
          </p:nvPr>
        </p:nvSpPr>
        <p:spPr>
          <a:xfrm>
            <a:off x="8501310" y="1400176"/>
            <a:ext cx="3042990" cy="420052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60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/>
              <a:t>«Hier könnte noch ein Zitat stehen»</a:t>
            </a:r>
          </a:p>
        </p:txBody>
      </p:sp>
    </p:spTree>
    <p:extLst>
      <p:ext uri="{BB962C8B-B14F-4D97-AF65-F5344CB8AC3E}">
        <p14:creationId xmlns:p14="http://schemas.microsoft.com/office/powerpoint/2010/main" val="190952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laue Schräge ku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6728" y="1400175"/>
            <a:ext cx="4681183" cy="592991"/>
          </a:xfrm>
        </p:spPr>
        <p:txBody>
          <a:bodyPr/>
          <a:lstStyle>
            <a:lvl1pPr>
              <a:defRPr b="1" kern="0" spc="0"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6729" y="3013240"/>
            <a:ext cx="4681182" cy="2323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9373-685B-453E-B703-9BEA42037F51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latin typeface="Franklin Gothic Book" panose="020B0503020102020204" pitchFamily="34" charset="0"/>
              </a:rPr>
              <a:pPr/>
              <a:t>‹Nr.›</a:t>
            </a:fld>
            <a:endParaRPr lang="de-CH">
              <a:latin typeface="Franklin Gothic Book" panose="020B0503020102020204" pitchFamily="34" charset="0"/>
            </a:endParaRP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5910263" y="1400175"/>
            <a:ext cx="5722345" cy="3936100"/>
          </a:xfrm>
        </p:spPr>
        <p:txBody>
          <a:bodyPr/>
          <a:lstStyle/>
          <a:p>
            <a:endParaRPr lang="de-CH"/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"/>
          <p:cNvSpPr>
            <a:spLocks noGrp="1"/>
          </p:cNvSpPr>
          <p:nvPr>
            <p:ph type="body" sz="quarter" idx="18" hasCustomPrompt="1"/>
          </p:nvPr>
        </p:nvSpPr>
        <p:spPr>
          <a:xfrm>
            <a:off x="436727" y="2100355"/>
            <a:ext cx="4681184" cy="44213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400">
                <a:solidFill>
                  <a:schemeClr val="tx1"/>
                </a:solidFill>
              </a:rPr>
              <a:t>Untertitel hinzufügen</a:t>
            </a:r>
            <a:endParaRPr lang="de-CH" sz="2400">
              <a:solidFill>
                <a:schemeClr val="tx1"/>
              </a:solidFill>
            </a:endParaRPr>
          </a:p>
          <a:p>
            <a:pPr lvl="0"/>
            <a:endParaRPr lang="de-CH"/>
          </a:p>
        </p:txBody>
      </p: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/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  <p:cxnSp>
        <p:nvCxnSpPr>
          <p:cNvPr id="20" name="Gerader Verbinder 19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5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rechts schwarze Schrä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750" y="1680805"/>
            <a:ext cx="4748117" cy="592991"/>
          </a:xfrm>
        </p:spPr>
        <p:txBody>
          <a:bodyPr/>
          <a:lstStyle>
            <a:lvl1pPr>
              <a:defRPr b="1" kern="0" spc="0"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34217" y="3189180"/>
            <a:ext cx="4681182" cy="232303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 hier hinzufügen.</a:t>
            </a:r>
          </a:p>
          <a:p>
            <a:pPr lvl="0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0E05-F1DB-4AFA-93A7-E645F8C415F8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1F81-C6A6-4A1F-8327-438FE697CE93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Datumsplatzhalter 3"/>
          <p:cNvSpPr txBox="1">
            <a:spLocks/>
          </p:cNvSpPr>
          <p:nvPr userDrawn="1"/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444C79-0027-49A8-8E5C-7678B0DB8D2B}" type="datetimeFigureOut">
              <a:rPr lang="de-CH" b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pPr/>
              <a:t>15.01.2024</a:t>
            </a:fld>
            <a:endParaRPr lang="de-CH" b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C1F81-C6A6-4A1F-8327-438FE697CE93}" type="slidenum">
              <a:rPr lang="de-CH" smtClean="0">
                <a:solidFill>
                  <a:schemeClr val="bg1"/>
                </a:solidFill>
                <a:latin typeface="Franklin Gothic Book" panose="020B0503020102020204" pitchFamily="34" charset="0"/>
              </a:rPr>
              <a:pPr/>
              <a:t>‹Nr.›</a:t>
            </a:fld>
            <a:endParaRPr lang="de-CH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663896" y="1485900"/>
            <a:ext cx="4965380" cy="4072880"/>
          </a:xfrm>
        </p:spPr>
        <p:txBody>
          <a:bodyPr/>
          <a:lstStyle/>
          <a:p>
            <a:endParaRPr lang="de-CH"/>
          </a:p>
        </p:txBody>
      </p:sp>
      <p:sp>
        <p:nvSpPr>
          <p:cNvPr id="18" name="Titel 1"/>
          <p:cNvSpPr txBox="1">
            <a:spLocks/>
          </p:cNvSpPr>
          <p:nvPr userDrawn="1"/>
        </p:nvSpPr>
        <p:spPr>
          <a:xfrm>
            <a:off x="436728" y="2119407"/>
            <a:ext cx="3944203" cy="42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0" kern="0" spc="0" baseline="0">
                <a:solidFill>
                  <a:srgbClr val="00B1B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CH" sz="240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/>
          <p:nvPr userDrawn="1"/>
        </p:nvCxnSpPr>
        <p:spPr>
          <a:xfrm>
            <a:off x="519895" y="491003"/>
            <a:ext cx="14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ema Präsentation neu"/>
          <p:cNvSpPr>
            <a:spLocks noGrp="1"/>
          </p:cNvSpPr>
          <p:nvPr>
            <p:ph sz="quarter" idx="19" hasCustomPrompt="1"/>
          </p:nvPr>
        </p:nvSpPr>
        <p:spPr>
          <a:xfrm>
            <a:off x="7978831" y="387003"/>
            <a:ext cx="1204913" cy="241300"/>
          </a:xfrm>
        </p:spPr>
        <p:txBody>
          <a:bodyPr>
            <a:normAutofit/>
          </a:bodyPr>
          <a:lstStyle>
            <a:lvl1pPr marL="0" indent="0" algn="l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sz="900"/>
              <a:t>Thema Präsentation</a:t>
            </a:r>
            <a:endParaRPr lang="de-CH"/>
          </a:p>
        </p:txBody>
      </p:sp>
      <p:sp>
        <p:nvSpPr>
          <p:cNvPr id="15" name="Titel von Kapitel neu"/>
          <p:cNvSpPr>
            <a:spLocks noGrp="1"/>
          </p:cNvSpPr>
          <p:nvPr>
            <p:ph sz="quarter" idx="20" hasCustomPrompt="1"/>
          </p:nvPr>
        </p:nvSpPr>
        <p:spPr>
          <a:xfrm>
            <a:off x="435585" y="228600"/>
            <a:ext cx="1802790" cy="262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 baseline="0"/>
            </a:lvl1pPr>
            <a:lvl2pPr marL="457200" indent="0">
              <a:buFontTx/>
              <a:buNone/>
              <a:defRPr sz="900"/>
            </a:lvl2pPr>
            <a:lvl3pPr marL="914400" indent="0">
              <a:buFontTx/>
              <a:buNone/>
              <a:defRPr sz="900"/>
            </a:lvl3pPr>
            <a:lvl4pPr marL="1371600" indent="0">
              <a:buFontTx/>
              <a:buNone/>
              <a:defRPr sz="900"/>
            </a:lvl4pPr>
            <a:lvl5pPr marL="1828800" indent="0">
              <a:buFontTx/>
              <a:buNone/>
              <a:defRPr sz="900"/>
            </a:lvl5pPr>
          </a:lstStyle>
          <a:p>
            <a:pPr lvl="0"/>
            <a:r>
              <a:rPr lang="de-CH"/>
              <a:t>Titel von Kapitel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quarter" idx="21" hasCustomPrompt="1"/>
          </p:nvPr>
        </p:nvSpPr>
        <p:spPr>
          <a:xfrm>
            <a:off x="621322" y="395778"/>
            <a:ext cx="1716697" cy="281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CH" sz="1050"/>
              <a:t>Themenbereich</a:t>
            </a:r>
            <a:endParaRPr lang="de-CH"/>
          </a:p>
        </p:txBody>
      </p:sp>
      <p:cxnSp>
        <p:nvCxnSpPr>
          <p:cNvPr id="20" name="Gerader Verbinder 19"/>
          <p:cNvCxnSpPr/>
          <p:nvPr userDrawn="1"/>
        </p:nvCxnSpPr>
        <p:spPr>
          <a:xfrm rot="5400000">
            <a:off x="7675968" y="260476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 userDrawn="1"/>
        </p:nvCxnSpPr>
        <p:spPr>
          <a:xfrm rot="5400000">
            <a:off x="9927332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 userDrawn="1"/>
        </p:nvCxnSpPr>
        <p:spPr>
          <a:xfrm rot="5400000">
            <a:off x="11274687" y="260474"/>
            <a:ext cx="540000" cy="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13"/>
          <p:cNvSpPr>
            <a:spLocks noGrp="1"/>
          </p:cNvSpPr>
          <p:nvPr>
            <p:ph sz="quarter" idx="22" hasCustomPrompt="1"/>
          </p:nvPr>
        </p:nvSpPr>
        <p:spPr>
          <a:xfrm>
            <a:off x="6000750" y="2262062"/>
            <a:ext cx="4748117" cy="4421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de-CH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48058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6728" y="1160061"/>
            <a:ext cx="4394578" cy="134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0654" y="3013240"/>
            <a:ext cx="4620904" cy="2323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197331" y="312405"/>
            <a:ext cx="1103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3202BD20-07C1-43A8-8E11-8EDF3B9BAF65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3719" y="312405"/>
            <a:ext cx="46831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DC7C1F81-C6A6-4A1F-8327-438FE697CE93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420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9" r:id="rId11"/>
    <p:sldLayoutId id="2147483670" r:id="rId12"/>
    <p:sldLayoutId id="2147483671" r:id="rId13"/>
    <p:sldLayoutId id="2147483672" r:id="rId14"/>
    <p:sldLayoutId id="2147483651" r:id="rId15"/>
    <p:sldLayoutId id="2147483668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  <p:sldLayoutId id="2147483673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150" kern="1200" spc="100" baseline="0">
          <a:solidFill>
            <a:srgbClr val="00B1BF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75317F5-D6E9-4FC3-AB35-FF09A97A8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AABF5F5-C7BD-4E27-989F-0507083F7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433" y="1412118"/>
            <a:ext cx="4004840" cy="4433104"/>
          </a:xfrm>
        </p:spPr>
        <p:txBody>
          <a:bodyPr/>
          <a:lstStyle/>
          <a:p>
            <a:pPr algn="ctr">
              <a:lnSpc>
                <a:spcPts val="6000"/>
              </a:lnSpc>
            </a:pPr>
            <a:r>
              <a:rPr lang="de-CH" sz="5400" i="0" u="none" strike="noStrike" spc="30">
                <a:solidFill>
                  <a:srgbClr val="FFFFFF"/>
                </a:solidFill>
              </a:rPr>
              <a:t>Grüezi</a:t>
            </a:r>
            <a:br>
              <a:rPr lang="de-CH" sz="5400" i="0" u="none" strike="noStrike" spc="30">
                <a:solidFill>
                  <a:srgbClr val="FFFFFF"/>
                </a:solidFill>
              </a:rPr>
            </a:br>
            <a:r>
              <a:rPr lang="de-CH" sz="5400" i="0" u="none" strike="noStrike" spc="30">
                <a:solidFill>
                  <a:srgbClr val="FFFFFF"/>
                </a:solidFill>
              </a:rPr>
              <a:t>Willkommen</a:t>
            </a:r>
            <a:br>
              <a:rPr lang="de-CH" sz="5400" i="0" u="none" strike="noStrike" spc="30">
                <a:solidFill>
                  <a:srgbClr val="FFFFFF"/>
                </a:solidFill>
              </a:rPr>
            </a:br>
            <a:r>
              <a:rPr lang="de-CH" sz="5400" i="0" u="none" strike="noStrike" spc="30" err="1">
                <a:solidFill>
                  <a:srgbClr val="FFFFFF"/>
                </a:solidFill>
              </a:rPr>
              <a:t>Bienvenue</a:t>
            </a:r>
            <a:br>
              <a:rPr lang="de-CH" sz="5400" i="0" u="none" strike="noStrike" spc="30">
                <a:solidFill>
                  <a:srgbClr val="FFFFFF"/>
                </a:solidFill>
              </a:rPr>
            </a:br>
            <a:r>
              <a:rPr lang="de-CH" sz="5400" i="0" u="none" strike="noStrike" spc="30" err="1">
                <a:solidFill>
                  <a:srgbClr val="FFFFFF"/>
                </a:solidFill>
              </a:rPr>
              <a:t>Benvenuti</a:t>
            </a:r>
            <a:br>
              <a:rPr lang="de-CH" sz="5400" i="0" u="none" strike="noStrike" spc="30">
                <a:solidFill>
                  <a:srgbClr val="FFFFFF"/>
                </a:solidFill>
              </a:rPr>
            </a:br>
            <a:r>
              <a:rPr lang="de-CH" sz="5400" i="0" u="none" strike="noStrike" spc="30">
                <a:solidFill>
                  <a:srgbClr val="FFFFFF"/>
                </a:solidFill>
              </a:rPr>
              <a:t>Welcome</a:t>
            </a:r>
            <a:endParaRPr lang="de-CH" sz="13800" spc="3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66B1E4-36FD-E976-7A57-727F5E34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7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957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Inhaltsplatzhalt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701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97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sz="37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Inhaltsplatzhalt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33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Inhaltsplatzhalter 9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7510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517" y="-39718"/>
            <a:ext cx="9221483" cy="6897717"/>
          </a:xfrm>
        </p:spPr>
      </p:pic>
      <p:pic>
        <p:nvPicPr>
          <p:cNvPr id="21" name="Bildplatzhalter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6" cy="6857998"/>
          </a:xfrm>
        </p:spPr>
      </p:pic>
      <p:sp>
        <p:nvSpPr>
          <p:cNvPr id="5" name="Inhaltsplatzhalt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cxnSp>
        <p:nvCxnSpPr>
          <p:cNvPr id="10" name="Gerader Verbinder 9"/>
          <p:cNvCxnSpPr/>
          <p:nvPr/>
        </p:nvCxnSpPr>
        <p:spPr>
          <a:xfrm>
            <a:off x="7956660" y="-8467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10197097" y="0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11560231" y="0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el 2"/>
          <p:cNvSpPr>
            <a:spLocks noGrp="1"/>
          </p:cNvSpPr>
          <p:nvPr>
            <p:ph type="title"/>
          </p:nvPr>
        </p:nvSpPr>
        <p:spPr>
          <a:xfrm>
            <a:off x="436729" y="1400176"/>
            <a:ext cx="3771899" cy="590550"/>
          </a:xfrm>
        </p:spPr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23" name="Textfeld 22"/>
          <p:cNvSpPr txBox="1"/>
          <p:nvPr/>
        </p:nvSpPr>
        <p:spPr>
          <a:xfrm>
            <a:off x="435584" y="2941889"/>
            <a:ext cx="3773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Franklin Gothic Book" panose="020B0503020102020204" pitchFamily="34" charset="0"/>
              </a:rPr>
              <a:t>Hier Text ergänzen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435584" y="2133834"/>
            <a:ext cx="3773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>
                <a:latin typeface="Franklin Gothic Book" panose="020B0503020102020204" pitchFamily="34" charset="0"/>
              </a:rPr>
              <a:t>Hier Untertitel einfügen</a:t>
            </a:r>
          </a:p>
        </p:txBody>
      </p:sp>
    </p:spTree>
    <p:extLst>
      <p:ext uri="{BB962C8B-B14F-4D97-AF65-F5344CB8AC3E}">
        <p14:creationId xmlns:p14="http://schemas.microsoft.com/office/powerpoint/2010/main" val="155071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61" y="0"/>
            <a:ext cx="7476743" cy="6857999"/>
          </a:xfrm>
        </p:spPr>
      </p:pic>
      <p:pic>
        <p:nvPicPr>
          <p:cNvPr id="21" name="Bildplatzhalter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" y="1"/>
            <a:ext cx="12191999" cy="6857998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cxnSp>
        <p:nvCxnSpPr>
          <p:cNvPr id="10" name="Gerader Verbinder 9"/>
          <p:cNvCxnSpPr/>
          <p:nvPr/>
        </p:nvCxnSpPr>
        <p:spPr>
          <a:xfrm>
            <a:off x="7956660" y="-8467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10197097" y="0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11560231" y="0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435584" y="2941889"/>
            <a:ext cx="3773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Franklin Gothic Book" panose="020B0503020102020204" pitchFamily="34" charset="0"/>
              </a:rPr>
              <a:t>Hier Text ergänzen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35584" y="2133834"/>
            <a:ext cx="3773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>
                <a:latin typeface="Franklin Gothic Book" panose="020B0503020102020204" pitchFamily="34" charset="0"/>
              </a:rPr>
              <a:t>Hier Untertitel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07807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" y="0"/>
            <a:ext cx="5388863" cy="6857999"/>
          </a:xfrm>
        </p:spPr>
      </p:pic>
      <p:pic>
        <p:nvPicPr>
          <p:cNvPr id="21" name="Bildplatzhalter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" y="1"/>
            <a:ext cx="12191996" cy="6857998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070710" y="1671943"/>
            <a:ext cx="3771899" cy="590550"/>
          </a:xfrm>
        </p:spPr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cxnSp>
        <p:nvCxnSpPr>
          <p:cNvPr id="10" name="Gerader Verbinder 9"/>
          <p:cNvCxnSpPr/>
          <p:nvPr/>
        </p:nvCxnSpPr>
        <p:spPr>
          <a:xfrm>
            <a:off x="7956660" y="-8467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10197097" y="0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11560231" y="0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6069566" y="2388276"/>
            <a:ext cx="3773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>
                <a:latin typeface="Franklin Gothic Book" panose="020B0503020102020204" pitchFamily="34" charset="0"/>
              </a:rPr>
              <a:t>Hier Untertitel einfügen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069566" y="3191168"/>
            <a:ext cx="446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Franklin Gothic Book" panose="020B0503020102020204" pitchFamily="34" charset="0"/>
              </a:rPr>
              <a:t>Hier Text einfügen</a:t>
            </a:r>
          </a:p>
        </p:txBody>
      </p:sp>
    </p:spTree>
    <p:extLst>
      <p:ext uri="{BB962C8B-B14F-4D97-AF65-F5344CB8AC3E}">
        <p14:creationId xmlns:p14="http://schemas.microsoft.com/office/powerpoint/2010/main" val="285551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5"/>
          <a:stretch/>
        </p:blipFill>
        <p:spPr>
          <a:xfrm>
            <a:off x="-1206575" y="-28576"/>
            <a:ext cx="8540995" cy="6886575"/>
          </a:xfrm>
        </p:spPr>
      </p:pic>
      <p:pic>
        <p:nvPicPr>
          <p:cNvPr id="21" name="Bildplatzhalter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6"/>
            <a:ext cx="12191996" cy="6857997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461360" y="1671943"/>
            <a:ext cx="3771899" cy="590550"/>
          </a:xfrm>
        </p:spPr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cxnSp>
        <p:nvCxnSpPr>
          <p:cNvPr id="10" name="Gerader Verbinder 9"/>
          <p:cNvCxnSpPr/>
          <p:nvPr/>
        </p:nvCxnSpPr>
        <p:spPr>
          <a:xfrm>
            <a:off x="7956660" y="-8467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10197097" y="0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11560231" y="0"/>
            <a:ext cx="0" cy="5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7460216" y="2407098"/>
            <a:ext cx="3773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>
                <a:latin typeface="Franklin Gothic Book" panose="020B0503020102020204" pitchFamily="34" charset="0"/>
              </a:rPr>
              <a:t>Hier Untertitel einfügen</a:t>
            </a:r>
          </a:p>
        </p:txBody>
      </p:sp>
    </p:spTree>
    <p:extLst>
      <p:ext uri="{BB962C8B-B14F-4D97-AF65-F5344CB8AC3E}">
        <p14:creationId xmlns:p14="http://schemas.microsoft.com/office/powerpoint/2010/main" val="54505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FCEE848-1DE5-4970-BF2B-5A22C6F356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C15232C-1F4D-405B-9658-9B7F67019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el 2">
            <a:extLst>
              <a:ext uri="{FF2B5EF4-FFF2-40B4-BE49-F238E27FC236}">
                <a16:creationId xmlns:a16="http://schemas.microsoft.com/office/drawing/2014/main" id="{3BA1E55C-BBD5-4862-BB8C-863959FE2A30}"/>
              </a:ext>
            </a:extLst>
          </p:cNvPr>
          <p:cNvSpPr txBox="1">
            <a:spLocks/>
          </p:cNvSpPr>
          <p:nvPr/>
        </p:nvSpPr>
        <p:spPr>
          <a:xfrm>
            <a:off x="1042070" y="1429777"/>
            <a:ext cx="4004840" cy="4433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ts val="6000"/>
              </a:lnSpc>
            </a:pPr>
            <a:r>
              <a:rPr lang="de-CH" sz="5400" spc="30">
                <a:solidFill>
                  <a:srgbClr val="FFFFFF"/>
                </a:solidFill>
                <a:latin typeface="Franklin Gothic Book" panose="020B0503020102020204" pitchFamily="34" charset="0"/>
              </a:rPr>
              <a:t>Grüezi</a:t>
            </a:r>
            <a:br>
              <a:rPr lang="de-CH" sz="5400" spc="30">
                <a:solidFill>
                  <a:srgbClr val="FFFFFF"/>
                </a:solidFill>
                <a:latin typeface="Franklin Gothic Book" panose="020B0503020102020204" pitchFamily="34" charset="0"/>
              </a:rPr>
            </a:br>
            <a:r>
              <a:rPr lang="de-CH" sz="5400" spc="30">
                <a:solidFill>
                  <a:srgbClr val="FFFFFF"/>
                </a:solidFill>
                <a:latin typeface="Franklin Gothic Book" panose="020B0503020102020204" pitchFamily="34" charset="0"/>
              </a:rPr>
              <a:t>Willkommen</a:t>
            </a:r>
            <a:br>
              <a:rPr lang="de-CH" sz="5400" spc="30">
                <a:solidFill>
                  <a:srgbClr val="FFFFFF"/>
                </a:solidFill>
                <a:latin typeface="Franklin Gothic Book" panose="020B0503020102020204" pitchFamily="34" charset="0"/>
              </a:rPr>
            </a:br>
            <a:r>
              <a:rPr lang="de-CH" sz="5400" spc="30" err="1">
                <a:solidFill>
                  <a:srgbClr val="FFFFFF"/>
                </a:solidFill>
                <a:latin typeface="Franklin Gothic Book" panose="020B0503020102020204" pitchFamily="34" charset="0"/>
              </a:rPr>
              <a:t>Bienvenue</a:t>
            </a:r>
            <a:br>
              <a:rPr lang="de-CH" sz="5400" spc="30">
                <a:solidFill>
                  <a:srgbClr val="FFFFFF"/>
                </a:solidFill>
                <a:latin typeface="Franklin Gothic Book" panose="020B0503020102020204" pitchFamily="34" charset="0"/>
              </a:rPr>
            </a:br>
            <a:r>
              <a:rPr lang="de-CH" sz="5400" spc="30" err="1">
                <a:solidFill>
                  <a:srgbClr val="FFFFFF"/>
                </a:solidFill>
                <a:latin typeface="Franklin Gothic Book" panose="020B0503020102020204" pitchFamily="34" charset="0"/>
              </a:rPr>
              <a:t>Benvenuti</a:t>
            </a:r>
            <a:br>
              <a:rPr lang="de-CH" sz="5400" spc="30">
                <a:solidFill>
                  <a:srgbClr val="FFFFFF"/>
                </a:solidFill>
                <a:latin typeface="Franklin Gothic Book" panose="020B0503020102020204" pitchFamily="34" charset="0"/>
              </a:rPr>
            </a:br>
            <a:r>
              <a:rPr lang="de-CH" sz="5400" spc="30">
                <a:solidFill>
                  <a:srgbClr val="FFFFFF"/>
                </a:solidFill>
                <a:latin typeface="Franklin Gothic Book" panose="020B0503020102020204" pitchFamily="34" charset="0"/>
              </a:rPr>
              <a:t>Welcome</a:t>
            </a:r>
            <a:endParaRPr lang="de-CH" sz="13800" spc="3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1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6285031-4D5E-4693-801A-46B900C6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5317F5-D6E9-4FC3-AB35-FF09A97A8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AABF5F5-C7BD-4E27-989F-0507083F7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433" y="1412118"/>
            <a:ext cx="4004840" cy="4433104"/>
          </a:xfrm>
        </p:spPr>
        <p:txBody>
          <a:bodyPr/>
          <a:lstStyle/>
          <a:p>
            <a:pPr algn="ctr">
              <a:lnSpc>
                <a:spcPts val="6000"/>
              </a:lnSpc>
            </a:pPr>
            <a:r>
              <a:rPr lang="de-CH" sz="5400" i="0" u="none" strike="noStrike" spc="30">
                <a:solidFill>
                  <a:srgbClr val="FFFFFF"/>
                </a:solidFill>
              </a:rPr>
              <a:t>Grüezi</a:t>
            </a:r>
            <a:br>
              <a:rPr lang="de-CH" sz="5400" i="0" u="none" strike="noStrike" spc="30">
                <a:solidFill>
                  <a:srgbClr val="FFFFFF"/>
                </a:solidFill>
              </a:rPr>
            </a:br>
            <a:r>
              <a:rPr lang="de-CH" sz="5400" i="0" u="none" strike="noStrike" spc="30">
                <a:solidFill>
                  <a:srgbClr val="FFFFFF"/>
                </a:solidFill>
              </a:rPr>
              <a:t>Willkommen</a:t>
            </a:r>
            <a:br>
              <a:rPr lang="de-CH" sz="5400" i="0" u="none" strike="noStrike" spc="30">
                <a:solidFill>
                  <a:srgbClr val="FFFFFF"/>
                </a:solidFill>
              </a:rPr>
            </a:br>
            <a:r>
              <a:rPr lang="de-CH" sz="5400" i="0" u="none" strike="noStrike" spc="30" err="1">
                <a:solidFill>
                  <a:srgbClr val="FFFFFF"/>
                </a:solidFill>
              </a:rPr>
              <a:t>Bienvenue</a:t>
            </a:r>
            <a:br>
              <a:rPr lang="de-CH" sz="5400" i="0" u="none" strike="noStrike" spc="30">
                <a:solidFill>
                  <a:srgbClr val="FFFFFF"/>
                </a:solidFill>
              </a:rPr>
            </a:br>
            <a:r>
              <a:rPr lang="de-CH" sz="5400" i="0" u="none" strike="noStrike" spc="30" err="1">
                <a:solidFill>
                  <a:srgbClr val="FFFFFF"/>
                </a:solidFill>
              </a:rPr>
              <a:t>Benvenuti</a:t>
            </a:r>
            <a:br>
              <a:rPr lang="de-CH" sz="5400" i="0" u="none" strike="noStrike" spc="30">
                <a:solidFill>
                  <a:srgbClr val="FFFFFF"/>
                </a:solidFill>
              </a:rPr>
            </a:br>
            <a:r>
              <a:rPr lang="de-CH" sz="5400" i="0" u="none" strike="noStrike" spc="30">
                <a:solidFill>
                  <a:srgbClr val="FFFFFF"/>
                </a:solidFill>
              </a:rPr>
              <a:t>Welcome</a:t>
            </a:r>
            <a:endParaRPr lang="de-CH" sz="13800" spc="30"/>
          </a:p>
        </p:txBody>
      </p:sp>
    </p:spTree>
    <p:extLst>
      <p:ext uri="{BB962C8B-B14F-4D97-AF65-F5344CB8AC3E}">
        <p14:creationId xmlns:p14="http://schemas.microsoft.com/office/powerpoint/2010/main" val="302364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1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0DFA94C-8C63-457C-A3CE-0AD330948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ADDC0DC-8731-4365-8EDC-61E4F2518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602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989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5194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de-CH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096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C013D538-D9B9-5632-35AD-002CC12074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904FC56-DD6A-035A-C93F-593A2830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184054-F497-91D4-12BD-36498A8CA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85" y="2299750"/>
            <a:ext cx="9855425" cy="330095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1E32E07-57E8-2217-6F7E-F537B8F4857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C7CBB2-80A4-A752-3E18-36E980DC5A4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79D8595-5DF6-7957-8E43-8CAB13487ACD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55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Inhaltsplatzhalt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133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900" dirty="0" smtClean="0">
            <a:latin typeface="Franklin Gothic Book" panose="020B05030201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F66ADF103B2F541AB68A3ED256D9BBA" ma:contentTypeVersion="4" ma:contentTypeDescription="Ein neues Dokument erstellen." ma:contentTypeScope="" ma:versionID="2ada4806f20b7c21e000267b67e2275c">
  <xsd:schema xmlns:xsd="http://www.w3.org/2001/XMLSchema" xmlns:xs="http://www.w3.org/2001/XMLSchema" xmlns:p="http://schemas.microsoft.com/office/2006/metadata/properties" xmlns:ns2="80527578-ae52-4565-85a0-f20875286b5a" xmlns:ns3="0acfc510-0a99-4c25-9bc2-9d155281c85e" xmlns:ns4="68ea7cf9-6ce4-4a2a-b244-7b9f472b966d" xmlns:ns5="d73c76da-cb8f-456f-a63a-781d50b76dd9" targetNamespace="http://schemas.microsoft.com/office/2006/metadata/properties" ma:root="true" ma:fieldsID="dcb9999bcdec069eef49d7e4529b5f70" ns2:_="" ns3:_="" ns4:_="" ns5:_="">
    <xsd:import namespace="80527578-ae52-4565-85a0-f20875286b5a"/>
    <xsd:import namespace="0acfc510-0a99-4c25-9bc2-9d155281c85e"/>
    <xsd:import namespace="68ea7cf9-6ce4-4a2a-b244-7b9f472b966d"/>
    <xsd:import namespace="d73c76da-cb8f-456f-a63a-781d50b76dd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  <xsd:element ref="ns3:MediaServiceObjectDetectorVersions" minOccurs="0"/>
                <xsd:element ref="ns3:_Flow_SignoffStatus" minOccurs="0"/>
                <xsd:element ref="ns4:lcf76f155ced4ddcb4097134ff3c332f" minOccurs="0"/>
                <xsd:element ref="ns5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27578-ae52-4565-85a0-f20875286b5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dexed="true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fc510-0a99-4c25-9bc2-9d155281c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Flow_SignoffStatus" ma:index="25" nillable="true" ma:displayName="Status Unterschrift" ma:internalName="Status_x0020_Unterschrif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a7cf9-6ce4-4a2a-b244-7b9f472b966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27" nillable="true" ma:taxonomy="true" ma:internalName="lcf76f155ced4ddcb4097134ff3c332f" ma:taxonomyFieldName="MediaServiceImageTags" ma:displayName="Bildmarkierungen" ma:readOnly="false" ma:fieldId="{5cf76f15-5ced-4ddc-b409-7134ff3c332f}" ma:taxonomyMulti="true" ma:sspId="e346e7db-a292-4863-a434-38aa85db710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76da-cb8f-456f-a63a-781d50b76dd9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b5eebd60-6e55-4835-b58c-2f3886c5d924}" ma:internalName="TaxCatchAll" ma:showField="CatchAllData" ma:web="d73c76da-cb8f-456f-a63a-781d50b76d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0527578-ae52-4565-85a0-f20875286b5a">YSVN2ZTF3FDK-904854205-41086</_dlc_DocId>
    <_dlc_DocIdUrl xmlns="80527578-ae52-4565-85a0-f20875286b5a">
      <Url>https://migros.sharepoint.com/sites/TribeIBAW_File_Management/_layouts/15/DocIdRedir.aspx?ID=YSVN2ZTF3FDK-904854205-41086</Url>
      <Description>YSVN2ZTF3FDK-904854205-41086</Description>
    </_dlc_DocIdUrl>
    <_Flow_SignoffStatus xmlns="0acfc510-0a99-4c25-9bc2-9d155281c85e" xsi:nil="true"/>
    <TaxCatchAll xmlns="d73c76da-cb8f-456f-a63a-781d50b76dd9" xsi:nil="true"/>
    <lcf76f155ced4ddcb4097134ff3c332f xmlns="68ea7cf9-6ce4-4a2a-b244-7b9f472b966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A64498B-CE75-478D-899E-EEF7EF09A8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527578-ae52-4565-85a0-f20875286b5a"/>
    <ds:schemaRef ds:uri="0acfc510-0a99-4c25-9bc2-9d155281c85e"/>
    <ds:schemaRef ds:uri="68ea7cf9-6ce4-4a2a-b244-7b9f472b966d"/>
    <ds:schemaRef ds:uri="d73c76da-cb8f-456f-a63a-781d50b76d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ABF2F8-D257-4B45-B069-5FCAD2873A6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69CEC2C-F109-42E9-937B-2CE0A2CEC31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C49C010-E681-4DEA-A563-179FB9933F85}">
  <ds:schemaRefs>
    <ds:schemaRef ds:uri="d73c76da-cb8f-456f-a63a-781d50b76dd9"/>
    <ds:schemaRef ds:uri="http://schemas.microsoft.com/office/2006/metadata/properties"/>
    <ds:schemaRef ds:uri="0acfc510-0a99-4c25-9bc2-9d155281c85e"/>
    <ds:schemaRef ds:uri="http://www.w3.org/XML/1998/namespace"/>
    <ds:schemaRef ds:uri="68ea7cf9-6ce4-4a2a-b244-7b9f472b966d"/>
    <ds:schemaRef ds:uri="http://purl.org/dc/terms/"/>
    <ds:schemaRef ds:uri="http://purl.org/dc/elements/1.1/"/>
    <ds:schemaRef ds:uri="80527578-ae52-4565-85a0-f20875286b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4bad0d50-9cbb-471c-bae7-38b20ec0f1f9}" enabled="1" method="Standard" siteId="{35aa8c5b-ac0a-4b15-9788-ff6dfa22901f}" contentBits="0" removed="0"/>
  <clbl:label id="{83ea0dfc-a689-4282-b019-40aa0dc4479c}" enabled="0" method="" siteId="{83ea0dfc-a689-4282-b019-40aa0dc4479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Breitbild</PresentationFormat>
  <Paragraphs>15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Franklin Gothic Book</vt:lpstr>
      <vt:lpstr>Office Theme</vt:lpstr>
      <vt:lpstr>Grüezi Willkommen Bienvenue Benvenuti Welcome</vt:lpstr>
      <vt:lpstr>PowerPoint-Präsentation</vt:lpstr>
      <vt:lpstr>Grüezi Willkommen Bienvenue Benvenuti Welcome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Alina Edelmann</dc:creator>
  <cp:lastModifiedBy>Luyken, Monika-MIDUCA</cp:lastModifiedBy>
  <cp:revision>1</cp:revision>
  <dcterms:created xsi:type="dcterms:W3CDTF">2021-01-28T19:17:31Z</dcterms:created>
  <dcterms:modified xsi:type="dcterms:W3CDTF">2024-01-15T13:50:39Z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ad0d50-9cbb-471c-bae7-38b20ec0f1f9_Enabled">
    <vt:lpwstr>true</vt:lpwstr>
  </property>
  <property fmtid="{D5CDD505-2E9C-101B-9397-08002B2CF9AE}" pid="3" name="MSIP_Label_4bad0d50-9cbb-471c-bae7-38b20ec0f1f9_SetDate">
    <vt:lpwstr>2021-06-15T06:57:58Z</vt:lpwstr>
  </property>
  <property fmtid="{D5CDD505-2E9C-101B-9397-08002B2CF9AE}" pid="4" name="MSIP_Label_4bad0d50-9cbb-471c-bae7-38b20ec0f1f9_Method">
    <vt:lpwstr>Standard</vt:lpwstr>
  </property>
  <property fmtid="{D5CDD505-2E9C-101B-9397-08002B2CF9AE}" pid="5" name="MSIP_Label_4bad0d50-9cbb-471c-bae7-38b20ec0f1f9_Name">
    <vt:lpwstr>Intern</vt:lpwstr>
  </property>
  <property fmtid="{D5CDD505-2E9C-101B-9397-08002B2CF9AE}" pid="6" name="MSIP_Label_4bad0d50-9cbb-471c-bae7-38b20ec0f1f9_SiteId">
    <vt:lpwstr>35aa8c5b-ac0a-4b15-9788-ff6dfa22901f</vt:lpwstr>
  </property>
  <property fmtid="{D5CDD505-2E9C-101B-9397-08002B2CF9AE}" pid="7" name="MSIP_Label_4bad0d50-9cbb-471c-bae7-38b20ec0f1f9_ActionId">
    <vt:lpwstr>63f5b46d-a7e7-4ed7-a8c2-065f6f91d79b</vt:lpwstr>
  </property>
  <property fmtid="{D5CDD505-2E9C-101B-9397-08002B2CF9AE}" pid="8" name="MSIP_Label_4bad0d50-9cbb-471c-bae7-38b20ec0f1f9_ContentBits">
    <vt:lpwstr>0</vt:lpwstr>
  </property>
  <property fmtid="{D5CDD505-2E9C-101B-9397-08002B2CF9AE}" pid="9" name="ContentTypeId">
    <vt:lpwstr>0x010100BF66ADF103B2F541AB68A3ED256D9BBA</vt:lpwstr>
  </property>
  <property fmtid="{D5CDD505-2E9C-101B-9397-08002B2CF9AE}" pid="10" name="Order">
    <vt:r8>1891800</vt:r8>
  </property>
  <property fmtid="{D5CDD505-2E9C-101B-9397-08002B2CF9AE}" pid="11" name="_dlc_DocIdItemGuid">
    <vt:lpwstr>757ff6ad-db7d-533e-a615-39d05fd06e34</vt:lpwstr>
  </property>
  <property fmtid="{D5CDD505-2E9C-101B-9397-08002B2CF9AE}" pid="12" name="MediaServiceImageTags">
    <vt:lpwstr/>
  </property>
</Properties>
</file>